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4"/>
  </p:handoutMasterIdLst>
  <p:sldIdLst>
    <p:sldId id="256" r:id="rId2"/>
    <p:sldId id="267" r:id="rId3"/>
    <p:sldId id="257" r:id="rId4"/>
    <p:sldId id="264" r:id="rId5"/>
    <p:sldId id="262" r:id="rId6"/>
    <p:sldId id="261" r:id="rId7"/>
    <p:sldId id="260" r:id="rId8"/>
    <p:sldId id="265" r:id="rId9"/>
    <p:sldId id="266" r:id="rId10"/>
    <p:sldId id="258" r:id="rId11"/>
    <p:sldId id="259" r:id="rId12"/>
    <p:sldId id="263" r:id="rId13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20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A50E1F-2681-45DB-97E2-53B238B69BE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63208F-9743-45DB-88C3-16D859A8B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2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F59F9-17F6-48FF-BB5D-AEF5CC78522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A7C4-F5B5-482B-95D7-08D6B99EA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48C09-19D2-43C2-8D9D-4735E4ED973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1E5D9-0584-4534-B2B5-BB1EA8919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B1E1-5B8F-4F2F-816F-FBF9F0E54E4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EE5B4-A91B-4B23-81F3-DC7F682D1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D6961-7034-4180-A116-A0EC77BBC90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E889A-D214-4965-A8AA-C58E65789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42978-9842-42BE-AE5A-312DA69C375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86ED-EC57-4A98-BEC7-74F2366F2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209B7-10F0-4F07-A9AC-FF8AC38629C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D69CD-FF7F-4FF7-B66F-24602999B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6374E-497A-4A40-BB27-99555031F05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4094E-B50B-46CD-8C34-309198414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2DC10-8A12-4B53-A5B3-B902B067FA9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AE3E2-5EC4-427E-BDA4-9F314BFFC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DBFF-0895-4A39-9F0D-B7BDB90F521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4854A-9D61-4520-90DE-B28B4C56A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B442C-A803-4B7F-8DAD-CDAD60920F7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5E564-B1FD-48F5-B0F3-AA356C849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68E6C-87B3-4921-8741-40A583940D0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ED836-2F80-4B39-BBCF-58CAFF9C2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C2FEB4-FD44-4DDD-9B2C-54A6FD08BEA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9FEC5C-007E-4677-841E-336C921FF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17501" y="2918297"/>
            <a:ext cx="6383406" cy="4254940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00416"/>
            <a:ext cx="6858001" cy="1295312"/>
          </a:xfrm>
          <a:prstGeom prst="rect">
            <a:avLst/>
          </a:prstGeom>
          <a:solidFill>
            <a:srgbClr val="99330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κάνουμε όταν φτάσουμε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στο Μουσείο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κολατσιό μας θα το φάμε στο εστιατόριο του μουσείου, όταν θα κάνουμε διάλειμμα. Είναι σημαντικό να είμαστε δίπλα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ομάδα μας. Αν θέλουμε να πάμε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τουαλέτα,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ζητήσουμε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δασκάλα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μας.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συνέχεια, μπορεί να συμμετέχουμε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δραστηριότητα που θα έχει οργανώσει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μουσειολόγος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μας ζητήσει να χωριστούμε σε μικρές ομάδες και να ζωγραφίσουμε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παίξουμε διάφορα παιχνίδια.</a:t>
            </a: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τελειώσει η επίσκεψη,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μπούμε πάλι στο σχολικό λεωφορείο και θα επιστρέψουμε στο σχολείο.   </a:t>
            </a: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μουσείο πάμε με το σχολικό λεωφορείο ή το πούλμαν. Μόλις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φτάσουμε,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δασκάλα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μας πει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κάνουμε μια μεγάλη σειρά. Συνήθως πιανόμαστε δυο παιδιά μαζί. Είναι σημαντικό να κρατιέμαι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διπλανό μου, για να μη χαθώ.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90575" y="598488"/>
            <a:ext cx="5405438" cy="36036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φτάσουμε στην είσοδο, η δασκάλα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μας δώσει τα εισιτήρια κι εμείς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δώσουμε στον φύλακα που κάθεται στην είσοδο του μουσείου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τα περάσουμε μπροστά 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μηχάνημα, για να τα επικυρώσουμε.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Μέσα στο μουσείο χρειάζεται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περπατάμε αργά, να μιλάμε χαμηλόφωνα και να ακολουθούμε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ομάδα μας. </a:t>
            </a: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Όλα τα παιδιά χρειάζεται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ακολουθήσουν αυτούς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βασικούς κανόνες,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είναι ασφαλή.</a:t>
            </a: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58825" y="4338320"/>
            <a:ext cx="5524500" cy="2460943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σημαντικό να ακούμε το άτομο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μας ξεναγεί και να παρατηρούμε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εκθέματα που μας περιγράφει.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αυτόν τον τρόπο θα μάθουμε καινούρια πράγματα. Εάν έχουμε κάποια απορία, μπορούμε να ρωτήσουμε, αφού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σηκώσουμε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πρώτα το χέρι μας. </a:t>
            </a: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Υπάρχει περίπτωση κατά τη διάρκεια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ξενάγησης να νιώσω ότι με ενοχλεί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έντονος θόρυβος, τα πολλά φώτα 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κόσμος που βρίσκεται γύρω μου.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αναστατωθώ και να θέλω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βγω έξω από το μουσείο.</a:t>
            </a: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758825" y="4297680"/>
            <a:ext cx="5524500" cy="2501583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μόνο που χρειάζεται να κάνω είναι να παραμείνω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ήρεμη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να ζητήσω βοήθεια 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δασκάλα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μου. Εκείνη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ξέρει τι θα κάνει για να με βοηθήσει. Ίσως χρειαστεί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βγούμε για λίγο έξω από το μουσείο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πάμε σε ένα ήσυχο δωμάτιο μέχρι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ξανανιώσω καλά και να επιστρέψω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πάλι στους φίλους μου. </a:t>
            </a: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</TotalTime>
  <Words>119</Words>
  <Application>Microsoft Office PowerPoint</Application>
  <PresentationFormat>Προσαρμογή</PresentationFormat>
  <Paragraphs>11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43</cp:revision>
  <dcterms:created xsi:type="dcterms:W3CDTF">2018-01-30T12:13:28Z</dcterms:created>
  <dcterms:modified xsi:type="dcterms:W3CDTF">2020-02-25T09:41:40Z</dcterms:modified>
</cp:coreProperties>
</file>