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handoutMasterIdLst>
    <p:handoutMasterId r:id="rId17"/>
  </p:handoutMasterIdLst>
  <p:sldIdLst>
    <p:sldId id="256" r:id="rId2"/>
    <p:sldId id="271" r:id="rId3"/>
    <p:sldId id="257" r:id="rId4"/>
    <p:sldId id="270" r:id="rId5"/>
    <p:sldId id="269" r:id="rId6"/>
    <p:sldId id="268" r:id="rId7"/>
    <p:sldId id="264" r:id="rId8"/>
    <p:sldId id="262" r:id="rId9"/>
    <p:sldId id="261" r:id="rId10"/>
    <p:sldId id="260" r:id="rId11"/>
    <p:sldId id="258" r:id="rId12"/>
    <p:sldId id="259" r:id="rId13"/>
    <p:sldId id="263" r:id="rId14"/>
    <p:sldId id="265" r:id="rId15"/>
    <p:sldId id="266" r:id="rId16"/>
  </p:sldIdLst>
  <p:sldSz cx="6858000" cy="751205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66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8" autoAdjust="0"/>
    <p:restoredTop sz="96265" autoAdjust="0"/>
  </p:normalViewPr>
  <p:slideViewPr>
    <p:cSldViewPr snapToGrid="0">
      <p:cViewPr varScale="1">
        <p:scale>
          <a:sx n="94" d="100"/>
          <a:sy n="94" d="100"/>
        </p:scale>
        <p:origin x="540" y="102"/>
      </p:cViewPr>
      <p:guideLst>
        <p:guide orient="horz" pos="2366"/>
        <p:guide pos="2160"/>
      </p:guideLst>
    </p:cSldViewPr>
  </p:slideViewPr>
  <p:outlineViewPr>
    <p:cViewPr>
      <p:scale>
        <a:sx n="33" d="100"/>
        <a:sy n="33" d="100"/>
      </p:scale>
      <p:origin x="0" y="-454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23DCECF-A558-4A50-A7EB-4C33F2364920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9CDAFEA-9047-4734-B23F-0148CF59F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9081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229403"/>
            <a:ext cx="5829300" cy="261530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3945566"/>
            <a:ext cx="5143500" cy="181367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9791D-4303-4094-9CE9-8D782CAA16F8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28717-4DBC-4C3D-ABFA-D921962756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E9B40-151B-492B-A6F8-77BF9486CC9F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08248-ABFD-41AA-BA81-B7DA25BBCC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99947"/>
            <a:ext cx="1478756" cy="63661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99947"/>
            <a:ext cx="4350544" cy="63661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15443-0C67-445C-9BC9-EE54018C6CC8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6E055-F017-47E2-B0B3-A5CD1AB63B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51248" y="641553"/>
            <a:ext cx="5632450" cy="34925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58825" y="4689475"/>
            <a:ext cx="5524500" cy="2109788"/>
          </a:xfr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F9095-A97A-4ADC-B4AC-81F9AC9AF35F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538E5-CBB0-4C8D-85AA-16001F841A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872798"/>
            <a:ext cx="5915025" cy="312480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5027164"/>
            <a:ext cx="5915025" cy="164326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440C8-CE85-410C-B15D-1C34A9710C82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86E7A-9397-4ED0-8783-AC0BB742E6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757AB-3995-4316-8EEA-B08EC9FCFDD1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2674D-89A4-417A-995F-F6B57C16B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99949"/>
            <a:ext cx="5915025" cy="14519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841496"/>
            <a:ext cx="2901255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2743985"/>
            <a:ext cx="2901255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841496"/>
            <a:ext cx="2915543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2743985"/>
            <a:ext cx="2915543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62911-03C1-4361-B19D-924E67459729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6204E-5A42-4F6B-8C4A-2DE3E3B0D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20CF6-E06F-4603-9DE1-01B46551D6F6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A4E52-DD24-4AA7-83F3-ED17A29AC5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88E94-8F0D-4AC5-845E-1616EF03A646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5A44E-3F67-419B-8ECE-C334AEFEAA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081598"/>
            <a:ext cx="3471863" cy="53384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0930F-5E23-4CB1-9AA4-FC0A39ACF913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4FC28-A427-4320-93CA-8F13F37A4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081598"/>
            <a:ext cx="3471863" cy="533842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4E35E-833D-41A9-9587-AB9800852971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1DD59-C059-481D-9F21-B7A564C2F8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71488" y="400050"/>
            <a:ext cx="5915025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71488" y="2000250"/>
            <a:ext cx="5915025" cy="476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0DF6B4-FD82-43C9-AB9E-5CBF659A652A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6962775"/>
            <a:ext cx="2314575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B5FE9F-24F4-4F24-BA24-16FC7ED97D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0" name="Picture 10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5415" y="1832236"/>
            <a:ext cx="3787167" cy="5679814"/>
          </a:xfrm>
          <a:prstGeom prst="rect">
            <a:avLst/>
          </a:prstGeom>
          <a:noFill/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-1" y="893412"/>
            <a:ext cx="6858001" cy="808929"/>
          </a:xfrm>
          <a:prstGeom prst="rect">
            <a:avLst/>
          </a:prstGeom>
          <a:solidFill>
            <a:srgbClr val="993366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Το πάρτι γενεθλίων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Στο πάρτι μπορεί να είναι καλεσμένα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πολλά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παιδιά.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Καλό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είναι να διασκεδάσω μαζί με τα υπόλοιπα παιδιά.</a:t>
            </a:r>
          </a:p>
          <a:p>
            <a:pPr indent="0" algn="ctr" eaLnBrk="1" hangingPunct="1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4" name="Picture 4" descr="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Μπορούμε να χορέψουμε,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όταν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βάλουν μουσική.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Μπορούμε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παίξουμε με τα μπαλόνια. Μπορούμε να βρούμε ένα παιχνίδι που μας αρέσει και να παίξουμε όλοι μαζί.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Μπορούμε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συζητήσουμε με τους φίλους μας.</a:t>
            </a:r>
          </a:p>
          <a:p>
            <a:pPr indent="0" algn="ctr" eaLnBrk="1" hangingPunct="1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78" name="Picture 4" descr="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03263" y="631825"/>
            <a:ext cx="5480050" cy="3652838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Όταν θα έρθει η ώρα να σβήσει η φίλη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μας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κεράκια της τούρτας,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πάμε μαζί γύρω από το τραπέζι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τραγουδήσουμε όλοι μαζί.</a:t>
            </a:r>
          </a:p>
          <a:p>
            <a:pPr indent="0" algn="ctr" eaLnBrk="1" hangingPunct="1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2" name="Picture 4" descr="1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69925" y="641350"/>
            <a:ext cx="5441950" cy="3627438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2 - Θέση κειμένου"/>
          <p:cNvSpPr>
            <a:spLocks noGrp="1"/>
          </p:cNvSpPr>
          <p:nvPr>
            <p:ph type="body" sz="quarter" idx="11"/>
          </p:nvPr>
        </p:nvSpPr>
        <p:spPr>
          <a:xfrm>
            <a:off x="723900" y="5070475"/>
            <a:ext cx="5524500" cy="2109788"/>
          </a:xfrm>
        </p:spPr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περιμένω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με υπομονή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πάρω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κομμάτι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μου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από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την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τούρτα 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φάω.</a:t>
            </a:r>
            <a:endParaRPr lang="el-G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 eaLnBrk="1" hangingPunct="1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6" name="Picture 4" descr="1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022475" y="293688"/>
            <a:ext cx="3011488" cy="4516437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Όταν τελειώσει το πάρτι,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αποχαιρετήσω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φίλη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μου 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ευχαριστήσω που με κάλεσε στο πάρτι.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Μπορώ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πω «Πέρασα πολύ όμορφα»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«Ευχαριστώ πολύ που με κάλεσες».</a:t>
            </a:r>
          </a:p>
          <a:p>
            <a:pPr indent="0" algn="ctr" eaLnBrk="1" hangingPunct="1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0" name="Picture 4" descr="1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44525" y="658813"/>
            <a:ext cx="5681663" cy="3787775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2 - Θέση κειμένου"/>
          <p:cNvSpPr>
            <a:spLocks noGrp="1"/>
          </p:cNvSpPr>
          <p:nvPr>
            <p:ph type="body" sz="quarter" idx="11"/>
          </p:nvPr>
        </p:nvSpPr>
        <p:spPr>
          <a:xfrm>
            <a:off x="793750" y="5230813"/>
            <a:ext cx="5524500" cy="2109787"/>
          </a:xfrm>
        </p:spPr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Είναι ωραίο να σε καλούν σε πάρτι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περνάς όμορφα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τους φίλους σου.</a:t>
            </a:r>
          </a:p>
          <a:p>
            <a:pPr indent="0" algn="ctr" eaLnBrk="1" hangingPunct="1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4" name="Picture 4" descr="1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14338" y="804863"/>
            <a:ext cx="6081712" cy="4054475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mi\Desktop\ΚΟΙΝΩΝΙΚΕΣ ΙΣΤΟΡΙΕΣ PPT\syntelestes xrist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5" y="490538"/>
            <a:ext cx="3852863" cy="65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829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Κάποια μέρα ένας φίλος ή μια φίλη μου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μπορεί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μου δώσει μια πρόσκληση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με καλέσει στο πάρτι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κάνει για τα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γενέθλιά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του. </a:t>
            </a:r>
          </a:p>
          <a:p>
            <a:pPr indent="0" algn="ctr" eaLnBrk="1" hangingPunct="1">
              <a:lnSpc>
                <a:spcPct val="100000"/>
              </a:lnSpc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8" name="Picture 4" descr="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388" y="676275"/>
            <a:ext cx="5400675" cy="3600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Θέση κειμένου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Όταν πάρω την πρόσκληση,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πω «σε ευχαριστώ πολύ».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Είναι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ωραίο να σε προσκαλούν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κάποιο πάρτι.</a:t>
            </a:r>
          </a:p>
          <a:p>
            <a:pPr indent="0" algn="ctr" eaLnBrk="1" hangingPunct="1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2" name="Picture 4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863" y="728663"/>
            <a:ext cx="5400675" cy="3600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Σε πολλούς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ανθρώπους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αρέσει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πηγαίνουν σε πάρτι.</a:t>
            </a:r>
          </a:p>
        </p:txBody>
      </p:sp>
      <p:pic>
        <p:nvPicPr>
          <p:cNvPr id="18434" name="Picture 4" descr="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04863" y="727075"/>
            <a:ext cx="5238750" cy="34925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 rtlCol="0">
            <a:noAutofit/>
          </a:bodyPr>
          <a:lstStyle/>
          <a:p>
            <a:pPr indent="0" algn="ctr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Για να πάω στο πάρτι,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πρέπει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διαβάσω πρώτα την πρόσκληση.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Χρειάζεται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να γνωρίζω λεπτομέρειες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για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το πάρτι: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ποια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μέρα θα γίνει,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σε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ποιο μέρος,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τι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ώρα θα πάω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τι ώρα θα φύγω από το πάρτι.</a:t>
            </a:r>
          </a:p>
          <a:p>
            <a:pPr indent="0" algn="ctr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0" name="Picture 4" descr="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549275"/>
            <a:ext cx="5400675" cy="3600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 rtlCol="0">
            <a:normAutofit/>
          </a:bodyPr>
          <a:lstStyle/>
          <a:p>
            <a:pPr indent="0" algn="ctr" eaLnBrk="1" fontAlgn="auto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Πριν πάω στο πάρτι,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χρειάζεται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έχω αγοράσει ένα δώρο.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δώρο θα το αγοράσουμε μαζί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με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τη μαμά ή τον μπαμπά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l-GR" sz="2000" b="1" strike="sngStrik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 eaLnBrk="1" fontAlgn="auto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4" descr="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46125" y="784225"/>
            <a:ext cx="5238750" cy="34925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 descr="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684338" y="387350"/>
            <a:ext cx="3225800" cy="4838700"/>
          </a:xfrm>
        </p:spPr>
      </p:pic>
      <p:sp>
        <p:nvSpPr>
          <p:cNvPr id="21506" name="2 - Θέση κειμένου"/>
          <p:cNvSpPr>
            <a:spLocks noGrp="1"/>
          </p:cNvSpPr>
          <p:nvPr>
            <p:ph type="body" sz="quarter" idx="11"/>
          </p:nvPr>
        </p:nvSpPr>
        <p:spPr>
          <a:xfrm>
            <a:off x="792163" y="4968875"/>
            <a:ext cx="5524500" cy="2109788"/>
          </a:xfrm>
        </p:spPr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endParaRPr lang="el-G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Για να πάω στο πάρτι χρειάζεται να είμαι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περιποιημένη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καθαρή.</a:t>
            </a:r>
            <a:endParaRPr lang="el-G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Όταν θα φτάσω στο σπίτι της φίλης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μου, θα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πω «Χρόνια Πολλά»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δώσω το δώρο.</a:t>
            </a:r>
          </a:p>
          <a:p>
            <a:pPr indent="0" algn="ctr" eaLnBrk="1" hangingPunct="1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Picture 4" descr="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241</TotalTime>
  <Words>115</Words>
  <Application>Microsoft Office PowerPoint</Application>
  <PresentationFormat>Προσαρμογή</PresentationFormat>
  <Paragraphs>15</Paragraphs>
  <Slides>15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Κωνσταντίνος Μπούκουρας</dc:creator>
  <cp:lastModifiedBy>Κομνηνού Δήμητρα</cp:lastModifiedBy>
  <cp:revision>45</cp:revision>
  <dcterms:created xsi:type="dcterms:W3CDTF">2018-01-30T12:13:28Z</dcterms:created>
  <dcterms:modified xsi:type="dcterms:W3CDTF">2020-02-25T10:13:12Z</dcterms:modified>
</cp:coreProperties>
</file>