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7"/>
  </p:handoutMasterIdLst>
  <p:sldIdLst>
    <p:sldId id="256" r:id="rId2"/>
    <p:sldId id="270" r:id="rId3"/>
    <p:sldId id="257" r:id="rId4"/>
    <p:sldId id="264" r:id="rId5"/>
    <p:sldId id="262" r:id="rId6"/>
    <p:sldId id="261" r:id="rId7"/>
    <p:sldId id="260" r:id="rId8"/>
    <p:sldId id="258" r:id="rId9"/>
    <p:sldId id="259" r:id="rId10"/>
    <p:sldId id="263" r:id="rId11"/>
    <p:sldId id="265" r:id="rId12"/>
    <p:sldId id="268" r:id="rId13"/>
    <p:sldId id="266" r:id="rId14"/>
    <p:sldId id="267" r:id="rId15"/>
    <p:sldId id="269" r:id="rId16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269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848939-BA6F-406A-B7CD-6EAE2435471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FBE6C2-259C-4D57-A7C2-AC14EEF05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76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0759B-C207-4D90-851A-5A9F331F590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29D0-B7D4-45EF-9E86-94B94FB6B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EAEB-1F87-4EDF-B2CB-25DABE607B9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4F5F4-E1F2-4185-BD8B-75E6C3EDB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BF635-0D52-400F-83E0-8C2937538A0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5D70-A8D9-4500-AA33-6A879FC62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6919B-5C37-4761-896F-6DDCAD3EDE5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26275-6B4B-4784-845F-816FD8A87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3DC2-8348-4E91-BECE-15B42B58E07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C345-3145-45C5-B121-1142AD57E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39173-70AD-4ADC-8A49-D9141CA1E3C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D6D9C-BF76-428F-9C62-52D44FFD2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7FC7B-6311-456E-A838-4AE6E2A4291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D157B-7114-4E7B-A70D-FD7FB2BF6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3F137-D972-48DB-B6C6-68459BDFC6A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BE28D-16E3-434C-B29F-BB9363C3C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7E0CD-BB64-448C-84F9-6FAA6A60268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4179A-7A05-47D1-B380-59ECC4A1C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B2695-7837-46DF-8396-32E6272EDF2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571E-9BF3-4CC1-AEDD-EE39C1D4F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A98-F097-4504-BBCE-4A3606247A9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968BD-8A4E-4D10-A8A7-423CCCEA5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A164BC-DEEB-45D9-AC92-169EEDC6D14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C2BC65-4156-4870-9615-0AA70493F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23924" y="808038"/>
            <a:ext cx="5419325" cy="796925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 συμβαίνει τη στιγμή του εμβολιασμού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189522" y="2315183"/>
            <a:ext cx="7243477" cy="4829715"/>
          </a:xfr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-1" y="677963"/>
            <a:ext cx="6858001" cy="1101625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συμβαίνει τη στιγμή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του εμβολιασμού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Μετά θα μου ζητήσει να σηκώσω το μανίκι της μπλούζας μου, για να μου κάνει την ένεση στο χέρι. Μερικές φορές 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ζητήσει να γυρίσω στα πλάγια,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μου κάνει την ένεση ψηλά στο πόδι.</a:t>
            </a: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ώρα που ο γιατρός κάνει την ένεση,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προσπαθήσω να θυμάμαι ότι χρειάζεται να μείνω ακίνητη και να μην κουνήσω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χέρι μου ή το πόδι μου.</a:t>
            </a: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2475" y="649288"/>
            <a:ext cx="5238750" cy="34925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μαμά μπορεί να κρατάει το πόδι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μείνει ακίνητο. Όταν βάλει ο γιατρός τη βελόνα στο πόδι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νιώσω ένα τσίμπημα.</a:t>
            </a: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θυμάμαι ότι το τσίμπημα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νιώσω 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πολύ λίγο.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ώρα της ένεσης μπορώ να κοιτάζω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γιατρό ή να κοιτάζω κάπου αλλού, όπως τη μαμά μου 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χώρο του ιατρείου. Αυτό θα το αποφασίσω εγώ.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46125" y="666750"/>
            <a:ext cx="5238750" cy="34925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τελειώσει η ένεση, ο γιατρός θα μου βάλει στο πόδι οινόπνευμα με ένα βαμβάκι και θα το πιέσει για λίγο.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δροσίσει και θα με ανακουφίσει. Έπειτα, θα μου βάλει και ένα παιδικό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χανζαπλάστ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Η μαμά θα μου πει πότε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χρειαστεί να βγάλω το </a:t>
            </a:r>
            <a:r>
              <a:rPr lang="el-G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χανζαπλάστ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7652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κάνω το εμβόλιο, θα μπορώ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φύγω με τη μαμά μου από το ιατρείο και να πάμε να κάνουμε κάτι που θα μου αρέσει. Μπορούμε να πάμε βόλτα στην παιδική χαρά ή να πάρουμε ένα γλυκό. </a:t>
            </a:r>
          </a:p>
        </p:txBody>
      </p:sp>
      <p:pic>
        <p:nvPicPr>
          <p:cNvPr id="28676" name="Picture 4" descr="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52463" y="506413"/>
            <a:ext cx="5484812" cy="365601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να κάνω ένα εμβόλιο, χρειάζεται να πάω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γιατρό ή στο νοσοκομείο.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666750"/>
            <a:ext cx="5434013" cy="36226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φτάσω στον γιατρό, θα μου ζητήσει να καθίσω πάνω στο ιατρικό κρεβάτι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μια καρέκλα.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27063" y="641350"/>
            <a:ext cx="5459412" cy="36401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Κατά τη διάρκεια του εμβολιασμού,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προσπαθήσω να μείνω ήρεμη και ήσυχη. Θα βοηθήσω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γιατρό να κάνει το εμβόλιο, αν είμαι ήρεμη και ήσυχη.</a:t>
            </a: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νιώθω ότι φοβάμαι,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κρατάω το χέρι της μαμάς μου.</a:t>
            </a: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52450" y="641350"/>
            <a:ext cx="5534025" cy="36893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μαμά θα με βοηθήσει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παραμείνω ήρεμη και να μη </a:t>
            </a:r>
            <a:r>
              <a:rPr lang="el-GR" sz="2000" b="1" dirty="0"/>
              <a:t>φοβάμαι την ώρα του εμβολιασμού.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να μου πει μια ιστορία ή να μου τραγουδήσει το αγαπημένο μου τραγούδι. Μπορώ κι εγώ να προσπαθήσω να κουβεντιάσω ή να τραγουδήσω ή να μετρήσω. </a:t>
            </a: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2625" y="623888"/>
            <a:ext cx="5581650" cy="37211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ο γιατρός βεβαιωθεί ότι είμαι ήρεμη, θα φέρει τα γάντια του, το εμβόλιο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σύριγγα. </a:t>
            </a: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 θα φορέσει τα γάντια 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βάλει με προσοχή το φάρμακο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μέσα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σύριγγα. </a:t>
            </a: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198</Words>
  <Application>Microsoft Office PowerPoint</Application>
  <PresentationFormat>Προσαρμογή</PresentationFormat>
  <Paragraphs>15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46</cp:revision>
  <dcterms:created xsi:type="dcterms:W3CDTF">2018-01-30T12:13:28Z</dcterms:created>
  <dcterms:modified xsi:type="dcterms:W3CDTF">2020-02-25T11:47:35Z</dcterms:modified>
</cp:coreProperties>
</file>