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1"/>
  </p:handoutMasterIdLst>
  <p:sldIdLst>
    <p:sldId id="256" r:id="rId2"/>
    <p:sldId id="269" r:id="rId3"/>
    <p:sldId id="257" r:id="rId4"/>
    <p:sldId id="268" r:id="rId5"/>
    <p:sldId id="264" r:id="rId6"/>
    <p:sldId id="262" r:id="rId7"/>
    <p:sldId id="261" r:id="rId8"/>
    <p:sldId id="260" r:id="rId9"/>
    <p:sldId id="258" r:id="rId10"/>
  </p:sldIdLst>
  <p:sldSz cx="6858000" cy="751205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96265" autoAdjust="0"/>
  </p:normalViewPr>
  <p:slideViewPr>
    <p:cSldViewPr snapToGrid="0">
      <p:cViewPr varScale="1">
        <p:scale>
          <a:sx n="94" d="100"/>
          <a:sy n="94" d="100"/>
        </p:scale>
        <p:origin x="540" y="102"/>
      </p:cViewPr>
      <p:guideLst>
        <p:guide orient="horz" pos="2366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E497B8-FBFE-45B7-A342-DE3215B33111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1E5874D-2440-46CA-B889-967473019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82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229403"/>
            <a:ext cx="5829300" cy="26153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945566"/>
            <a:ext cx="5143500" cy="181367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3D100-8F39-45E4-9522-1C24AF79DCCF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05E0C-E13C-4C07-870F-37C5B8C0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A97BD-BED5-4F0D-962C-2A3B8790B7EA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4A20F-D3DF-4926-A0C5-936242248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99947"/>
            <a:ext cx="1478756" cy="63661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99947"/>
            <a:ext cx="4350544" cy="63661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CD6D-D809-4D69-B1F3-729BBC361DF3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E4700-D05F-4ECB-A5CC-95F817C00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1248" y="641553"/>
            <a:ext cx="5632450" cy="34925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8825" y="4689475"/>
            <a:ext cx="5524500" cy="2109788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CE028-E155-48AC-888E-086491437637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7D9C-7C61-4667-B4CC-6E7EA7DC8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872798"/>
            <a:ext cx="5915025" cy="31248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027164"/>
            <a:ext cx="5915025" cy="16432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6299-E42A-4761-93F4-2CEC9720E2FE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704F-FC1F-4250-AA44-70972F977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8599-730F-4D10-AC21-541F158B5EE1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37738-A53B-4685-B5B2-830C6E77A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99949"/>
            <a:ext cx="5915025" cy="1451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841496"/>
            <a:ext cx="2901255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743985"/>
            <a:ext cx="2901255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841496"/>
            <a:ext cx="2915543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743985"/>
            <a:ext cx="2915543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E09B4-4624-44FC-9A1B-D519DBF5C21D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67F43-38F9-4968-9CE2-651810FE2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95778-D892-4569-8F30-A78A06BBAD27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A1CF8-B9AF-4935-9584-CB5744148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4C0F5-F4BB-488E-88D9-36B6224DB35E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FFD5B-EFEC-4BE2-A860-CDADF87B7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081598"/>
            <a:ext cx="3471863" cy="5338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A96FE-B252-497C-8632-8E9F4FB7937B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9E5F-9077-415A-B5DD-A5F512F5A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081598"/>
            <a:ext cx="3471863" cy="53384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9692-A9D9-4F8D-85D0-93385F6B6847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E627-05E4-452E-A9FA-B03249759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400050"/>
            <a:ext cx="591502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000250"/>
            <a:ext cx="5915025" cy="476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AA89B3-C3CA-4A3C-95B4-FFB1381B9DDC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962775"/>
            <a:ext cx="2314575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A8B04C-0FFE-4CDA-ADC6-8648E93BB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87" r:id="rId12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923925" y="808038"/>
            <a:ext cx="4808538" cy="7969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Τι θα συμβεί μετά τον εμβολιασμό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Εικόνα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4483100"/>
            <a:ext cx="4803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6520" y="2360651"/>
            <a:ext cx="6366381" cy="4244897"/>
          </a:xfr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-1" y="677963"/>
            <a:ext cx="6858001" cy="11016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Τι θα συμβεί </a:t>
            </a:r>
            <a:b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μετά τον εμβολιασμό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mi\Desktop\ΚΟΙΝΩΝΙΚΕΣ ΙΣΤΟΡΙΕΣ PPT\syntelestes xrist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490538"/>
            <a:ext cx="3852863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5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Συνήθως, μετά τον εμβολιασμό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είμαι πάλι καλά και θα μπορώ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κάνω ό,τι έκανα και πριν.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4" descr="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988" y="487363"/>
            <a:ext cx="5559425" cy="37068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- Θέση κειμένου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Κάποιες  φορές, όμως, μπορεί να έχω κάποια συμπτώματα που μου προκαλούν δυσφορία. Αυτό είναι η ανεπιθύμητη παρενέργεια ενός εμβολίου.</a:t>
            </a: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4" descr="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325" y="479425"/>
            <a:ext cx="5576888" cy="37179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2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Σε πολλά παιδιά συμβαίνει να έχουν κάποιες φορές ανεπιθύμητες παρενέργειες από τα εμβόλια. 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Picture 4" descr="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3588" y="641350"/>
            <a:ext cx="5238750" cy="3492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- Θέση κειμένου"/>
          <p:cNvSpPr>
            <a:spLocks noGrp="1"/>
          </p:cNvSpPr>
          <p:nvPr>
            <p:ph type="body" sz="quarter" idx="11"/>
          </p:nvPr>
        </p:nvSpPr>
        <p:spPr bwMode="auto">
          <a:xfrm>
            <a:off x="667544" y="4689475"/>
            <a:ext cx="5524500" cy="21097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Μπορεί μετά από λίγες ώρες να νιώθω πόνο ή φαγούρα στο σημείο που έκανα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εμβόλιο. Υπάρχει η πιθανότητα να πρηστεί το σημείο του εμβολιασμού. </a:t>
            </a:r>
          </a:p>
        </p:txBody>
      </p:sp>
      <p:pic>
        <p:nvPicPr>
          <p:cNvPr id="19460" name="Picture 4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4688" y="641350"/>
            <a:ext cx="5510212" cy="36734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- Θέση κειμένου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Αυτό που χρειάζεται να κάνω είναι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 πω στη μαμά μου κι εκείνη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μου βάλει μια δροσερή κομπρέσα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για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ανακουφιστώ.</a:t>
            </a:r>
          </a:p>
        </p:txBody>
      </p:sp>
      <p:pic>
        <p:nvPicPr>
          <p:cNvPr id="20484" name="Picture 4" descr="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7725" y="641350"/>
            <a:ext cx="5238750" cy="3492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- Θέση κειμένου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Υπάρχει πιθανότητα να έχω πυρετό.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μαμά τότε θα με βοηθήσει να πέσει ο πυρετός. Θα μου κάνει μπάνιο,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μου φορέσει ελαφριά ρούχα και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μου δώσει αντιπυρετικό φάρμακο. </a:t>
            </a:r>
          </a:p>
        </p:txBody>
      </p:sp>
      <p:pic>
        <p:nvPicPr>
          <p:cNvPr id="21508" name="Picture 4" descr="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3100" y="641350"/>
            <a:ext cx="5556250" cy="37036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- Θέση κειμένου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σημαντικό να θυμάμαι </a:t>
            </a:r>
            <a: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  <a:t>ότι </a:t>
            </a:r>
            <a: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smtClean="0">
                <a:latin typeface="Arial" panose="020B0604020202020204" pitchFamily="34" charset="0"/>
                <a:cs typeface="Arial" panose="020B0604020202020204" pitchFamily="34" charset="0"/>
              </a:rPr>
              <a:t>όποια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αν είναι η ανεπιθύμητη παρενέργεια του εμβολίου, θα περάσει σύντομα και θα είμαι και πάλι όπως πριν.</a:t>
            </a:r>
          </a:p>
        </p:txBody>
      </p:sp>
      <p:pic>
        <p:nvPicPr>
          <p:cNvPr id="22532" name="Picture 4" descr="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7725" y="641350"/>
            <a:ext cx="5238750" cy="3492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82</Words>
  <Application>Microsoft Office PowerPoint</Application>
  <PresentationFormat>Προσαρμογή</PresentationFormat>
  <Paragraphs>9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Κομνηνού Δήμητρα</cp:lastModifiedBy>
  <cp:revision>33</cp:revision>
  <dcterms:created xsi:type="dcterms:W3CDTF">2018-01-30T12:13:28Z</dcterms:created>
  <dcterms:modified xsi:type="dcterms:W3CDTF">2020-02-25T11:50:12Z</dcterms:modified>
</cp:coreProperties>
</file>