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4"/>
  </p:handoutMasterIdLst>
  <p:sldIdLst>
    <p:sldId id="256" r:id="rId2"/>
    <p:sldId id="269" r:id="rId3"/>
    <p:sldId id="257" r:id="rId4"/>
    <p:sldId id="268" r:id="rId5"/>
    <p:sldId id="264" r:id="rId6"/>
    <p:sldId id="262" r:id="rId7"/>
    <p:sldId id="261" r:id="rId8"/>
    <p:sldId id="260" r:id="rId9"/>
    <p:sldId id="258" r:id="rId10"/>
    <p:sldId id="263" r:id="rId11"/>
    <p:sldId id="265" r:id="rId12"/>
    <p:sldId id="266" r:id="rId13"/>
  </p:sldIdLst>
  <p:sldSz cx="6858000" cy="75120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6265" autoAdjust="0"/>
  </p:normalViewPr>
  <p:slideViewPr>
    <p:cSldViewPr snapToGrid="0">
      <p:cViewPr varScale="1">
        <p:scale>
          <a:sx n="94" d="100"/>
          <a:sy n="94" d="100"/>
        </p:scale>
        <p:origin x="540" y="102"/>
      </p:cViewPr>
      <p:guideLst>
        <p:guide orient="horz" pos="2366"/>
        <p:guide pos="2160"/>
      </p:guideLst>
    </p:cSldViewPr>
  </p:slideViewPr>
  <p:outlineViewPr>
    <p:cViewPr>
      <p:scale>
        <a:sx n="33" d="100"/>
        <a:sy n="33" d="100"/>
      </p:scale>
      <p:origin x="0" y="-9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5417A1-9EF7-4244-A153-DEEB3A4FECB4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0B0032-1880-44F8-ACD5-BCDF65643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78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664A-771A-4C04-8C29-C81063A9BE6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07C0-6AD5-471A-B0FB-85D1CF53C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7807-4CF0-4CAB-812F-2141908706AD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4216-EB36-4203-9A30-72E982260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8BE8-1598-4599-9F2E-C97905645CD3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6322-5570-4DFC-84AD-F93F904CD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8F8F-C8EB-4E93-BC54-23A29600E9F7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652DC-1607-4E7F-8670-F6994CC1A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16E5-010B-4631-BBF8-B3CB344FB117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A742-D982-4915-B591-995F32E03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D6D-2E5B-4469-B254-E9AF76483F0B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3AE5-EBD1-4B3E-BA5A-DA3733832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11FD-61B3-41C8-8450-2081C71874F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B861-75B1-4B44-BB47-8D3B43F04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5ABA5-0DB5-40DC-9CCF-DC245CF2CA51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1280-C5F1-4E7E-BDBC-BF744AE7D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EF250-0D10-47A9-AB18-B022A3F0227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E8FA-1DBC-4DCB-879D-365D87D53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91BA1-73E4-4D11-A79A-9D993F9E6B69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0EC4-B1D3-41E5-8AA7-F4AF51B18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2ACD-4709-4BCB-9F38-61B616BFFAC1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3979A-B2E1-431A-B777-967A3F717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00050"/>
            <a:ext cx="59150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000250"/>
            <a:ext cx="5915025" cy="476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2D83FC-399D-4402-9469-3FD283DD02C8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775"/>
            <a:ext cx="2314575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F4823B-AE0D-41BC-B5A7-40E79C728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87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483100"/>
            <a:ext cx="4803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6445" y="2295341"/>
            <a:ext cx="6564278" cy="4375517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1031132"/>
            <a:ext cx="6858001" cy="7587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Τι συμβαίνει όταν λείπει η δασκάλα μου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σημαντικό να θυμάμαι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ότι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αλλαγές συμβαίνουν συχνά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κάτι που δεν μπορούμε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 αποφύγουμε.</a:t>
            </a:r>
          </a:p>
          <a:p>
            <a:pPr indent="0" algn="ctr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4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2663" y="744538"/>
            <a:ext cx="5238750" cy="3492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προσπαθήσω να δεχτώ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αλλαγή με ηρεμία. Θα είναι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πιο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εύκολο για εμένα και τους γύρω μου. </a:t>
            </a:r>
          </a:p>
          <a:p>
            <a:pPr indent="0" algn="ctr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Picture 4" descr="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1213" y="522288"/>
            <a:ext cx="5494337" cy="36623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- Θέση κειμένου"/>
          <p:cNvSpPr>
            <a:spLocks noGrp="1"/>
          </p:cNvSpPr>
          <p:nvPr>
            <p:ph type="body" sz="quarter" idx="11"/>
          </p:nvPr>
        </p:nvSpPr>
        <p:spPr bwMode="auto">
          <a:xfrm>
            <a:off x="758825" y="4994275"/>
            <a:ext cx="5524500" cy="210978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σημαντικό να </a:t>
            </a: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θυμάμαι </a:t>
            </a: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ότι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 αλλαγή αυτή θα κρατήσει για </a:t>
            </a: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λίγο </a:t>
            </a: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σύντομα η δασκάλα μου θα γίνει καλά και θα επιστρέψει στην τάξη.</a:t>
            </a:r>
          </a:p>
        </p:txBody>
      </p:sp>
      <p:pic>
        <p:nvPicPr>
          <p:cNvPr id="25604" name="Picture 4" descr="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650" y="641350"/>
            <a:ext cx="5619750" cy="3746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mi\Desktop\ΚΟΙΝΩΝΙΚΕΣ ΙΣΤΟΡΙΕΣ PPT\syntelestes xr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90538"/>
            <a:ext cx="3852863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9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Πολλές φορές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μπορεί να συμβούν διάφορα πράγματα που θα αλλάξουν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καθημερινό μας πρόγραμμα.</a:t>
            </a:r>
          </a:p>
          <a:p>
            <a:pPr indent="0" algn="ctr">
              <a:lnSpc>
                <a:spcPct val="10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9000" y="760413"/>
            <a:ext cx="5238750" cy="3492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η δασκάλα μας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ξαφνικά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αρρωστήσει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έρθει κάποια άλλη δασκάλα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μας κάνει μάθημα στη θέση της.</a:t>
            </a:r>
          </a:p>
          <a:p>
            <a:pPr indent="0" algn="ctr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4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4225" y="531813"/>
            <a:ext cx="5886450" cy="39243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2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Σε πολλά παιδιά της τάξης μου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μην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αρέσει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κάτι τέτοιο.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Πιθανόν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μην αρέσει ούτε σε εμένα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5" y="352425"/>
            <a:ext cx="6086475" cy="40576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Μόλις ακούσω ότι θα μας κάνει μάθημα άλλη δασκάλα, μπορεί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στενοχωρηθώ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ή να θυμώσω.</a:t>
            </a:r>
          </a:p>
          <a:p>
            <a:pPr indent="0" algn="ctr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4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8963" y="641350"/>
            <a:ext cx="5570537" cy="37131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Αυτό που χρειάζεται να κάνω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βρω έναν τρόπο να ηρεμήσω,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νιώσω καλύτερα.</a:t>
            </a:r>
          </a:p>
          <a:p>
            <a:pPr indent="0" algn="ctr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4863" y="774700"/>
            <a:ext cx="5238750" cy="3492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Μια καλή ιδέα είναι να πω στους γύρω μου πώς νιώθω και τι είναι αυτό που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αναστάτωσε. Μπορώ να πω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νιώθω λυπημένη» ή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νιώθω αναστατωμένη».</a:t>
            </a:r>
          </a:p>
          <a:p>
            <a:pPr indent="0" algn="ctr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7725" y="641350"/>
            <a:ext cx="5238750" cy="3492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Ίσως, πάλι</a:t>
            </a:r>
            <a:r>
              <a:rPr lang="el-GR" sz="2000" b="1" dirty="0"/>
              <a:t>, πρώτα 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κάνω κάτι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με ηρεμήσει. Όπως, να μετρήσω μέχρι το 10 και να πάρω βαθιές ανάσες. </a:t>
            </a:r>
          </a:p>
        </p:txBody>
      </p:sp>
      <p:pic>
        <p:nvPicPr>
          <p:cNvPr id="22532" name="Picture 4" descr="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2813" y="776288"/>
            <a:ext cx="5376862" cy="35845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81</Words>
  <Application>Microsoft Office PowerPoint</Application>
  <PresentationFormat>Προσαρμογή</PresentationFormat>
  <Paragraphs>11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Κομνηνού Δήμητρα</cp:lastModifiedBy>
  <cp:revision>36</cp:revision>
  <dcterms:created xsi:type="dcterms:W3CDTF">2018-01-30T12:13:28Z</dcterms:created>
  <dcterms:modified xsi:type="dcterms:W3CDTF">2020-02-25T14:08:53Z</dcterms:modified>
</cp:coreProperties>
</file>