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4"/>
  </p:handoutMasterIdLst>
  <p:sldIdLst>
    <p:sldId id="256" r:id="rId2"/>
    <p:sldId id="267" r:id="rId3"/>
    <p:sldId id="257" r:id="rId4"/>
    <p:sldId id="264" r:id="rId5"/>
    <p:sldId id="262" r:id="rId6"/>
    <p:sldId id="261" r:id="rId7"/>
    <p:sldId id="260" r:id="rId8"/>
    <p:sldId id="258" r:id="rId9"/>
    <p:sldId id="259" r:id="rId10"/>
    <p:sldId id="263" r:id="rId11"/>
    <p:sldId id="265" r:id="rId12"/>
    <p:sldId id="266" r:id="rId13"/>
  </p:sldIdLst>
  <p:sldSz cx="6858000" cy="75120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8" autoAdjust="0"/>
    <p:restoredTop sz="96265" autoAdjust="0"/>
  </p:normalViewPr>
  <p:slideViewPr>
    <p:cSldViewPr snapToGrid="0">
      <p:cViewPr varScale="1">
        <p:scale>
          <a:sx n="94" d="100"/>
          <a:sy n="94" d="100"/>
        </p:scale>
        <p:origin x="540" y="102"/>
      </p:cViewPr>
      <p:guideLst>
        <p:guide orient="horz" pos="2366"/>
        <p:guide pos="2160"/>
      </p:guideLst>
    </p:cSldViewPr>
  </p:slideViewPr>
  <p:outlineViewPr>
    <p:cViewPr>
      <p:scale>
        <a:sx n="33" d="100"/>
        <a:sy n="33" d="100"/>
      </p:scale>
      <p:origin x="0" y="-4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B67F62-AABF-4C38-BE51-CF62AB5ECF6D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719CB2-FC9C-4F93-BE3F-347C4639F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08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588DE-40A7-438C-8B95-BDFFA50F1912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D536-0D86-4BE7-9D39-050740793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64C2-ED7A-4BF1-B2B2-7AFB86ACFFB6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89A0C-DCBB-468E-B62F-7BE7F012D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AF68-0DFE-4CAC-95C1-EA80710B9A6F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49936-A6A5-400B-BABD-FDCCBB740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4EAA-D290-4936-B211-8FBC76059090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90C5-9D2B-46BC-8541-08F6AB518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139C-2C58-460B-8859-D25161A1A1C4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C7F6-B319-4A23-B790-F0235B9E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4531E-B220-4F83-8460-57F8FCA5EFA0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F82B1-20C5-40CC-B6BA-4F2975689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45C7-AE62-444F-BAA8-1EEB194AA8ED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E995-4A23-480D-9E31-448F74FD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C9EA-BD0C-410D-9AC2-1C7642E5A219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207B-17A2-4705-8925-5C3FEA338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4D35-DBA0-41A1-937E-FBEEEA329240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F0365-4CDC-4BC7-A0E1-26AE5B934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1A60F-FDBB-4335-8E9C-E56E8A0A6A42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126C-7DC3-465F-9FB9-883600E51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BCFC-51E2-442F-A1BF-BC21D48987C0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191C-0009-4142-88C5-8A32C2C18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00050"/>
            <a:ext cx="59150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2000250"/>
            <a:ext cx="591502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03727C-6AAE-4284-B1AA-016CF335312A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775"/>
            <a:ext cx="2314575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FB7B9C-CA96-4A4D-AAE1-FFFC3D635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Εικόνα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483100"/>
            <a:ext cx="4803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09" y="2734620"/>
            <a:ext cx="6391985" cy="4261323"/>
          </a:xfrm>
          <a:prstGeom prst="rect">
            <a:avLst/>
          </a:prstGeom>
          <a:noFill/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1" y="1031131"/>
            <a:ext cx="6858001" cy="12840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Τι κάνω αν χαλάσει </a:t>
            </a:r>
            <a:b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το αγαπημένο μου παιχνίδι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58825" y="4884738"/>
            <a:ext cx="5524500" cy="2109787"/>
          </a:xfrm>
        </p:spPr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Σίγουρα αυτοί θα με βοηθήσουν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φτιάξω το χαλασμένο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μου παιχνίδι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5" descr="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8" y="530225"/>
            <a:ext cx="5910262" cy="39401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25488" y="4910138"/>
            <a:ext cx="5524500" cy="2109787"/>
          </a:xfrm>
        </p:spPr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καλό να ζητάμε βοήθεια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από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τους ανθρώπους γύρω μας.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ωραίο να συνεργαζόμαστε.</a:t>
            </a:r>
          </a:p>
        </p:txBody>
      </p:sp>
      <p:pic>
        <p:nvPicPr>
          <p:cNvPr id="24578" name="Picture 4" descr="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6725" y="455613"/>
            <a:ext cx="6086475" cy="40576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Θέση κειμένου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Εάν δεν καταφέρω να φτιάξω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παιχνίδι που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χάλασε, </a:t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καλό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είναι να θυμάμαι ότι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μπορώ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ασχοληθώ με κάτι άλλο.</a:t>
            </a:r>
          </a:p>
        </p:txBody>
      </p:sp>
      <p:pic>
        <p:nvPicPr>
          <p:cNvPr id="25602" name="Picture 4" descr="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9288" y="555625"/>
            <a:ext cx="5708650" cy="38052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mi\Desktop\ΚΟΙΝΩΝΙΚΕΣ ΙΣΤΟΡΙΕΣ PPT\syntelestes xris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90538"/>
            <a:ext cx="3852863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3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Κάποιες φορές μπορεί να χαλάσει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σπάσει ένα αντικείμενο ή παιχνίδι. 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Εάν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συμβεί κάτι τέτοιο,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μπορεί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αναστατωθώ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θέλω να φωνάξω ή να κλάψω.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350838"/>
            <a:ext cx="6129337" cy="408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>Αν φωνάξω ή κλάψω, τότε οι άνθρωποι γύρω μου θα αναστατωθούν πολύ.</a:t>
            </a:r>
            <a:endParaRPr lang="en-US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4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4838" y="598488"/>
            <a:ext cx="5684837" cy="37893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προσπαθήσω να βρω έναν τρόπο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ηρεμήσω, για να νιώσω καλύτερα.</a:t>
            </a: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 eaLnBrk="1" hangingPunct="1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4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38188" y="590550"/>
            <a:ext cx="5543550" cy="36957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Μια καλή ιδέα είναι να πω στους γύρω μου τι νιώθω και τι είναι αυτό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 αναστάτωσε. </a:t>
            </a:r>
          </a:p>
          <a:p>
            <a:pPr indent="0" algn="ctr" eaLnBrk="1" hangingPunct="1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4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2125" y="631825"/>
            <a:ext cx="5705475" cy="38036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Ίσως πάλι χρειαστεί να προσπαθήσω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ηρεμήσω, όπως για παράδειγμα,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σηκωθώ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να περπατήσω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για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λίγο μέσα στην τάξη.</a:t>
            </a:r>
          </a:p>
          <a:p>
            <a:pPr indent="0" algn="ctr" eaLnBrk="1" hangingPunct="1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4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55663" y="827088"/>
            <a:ext cx="5238750" cy="3492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93750" y="5265738"/>
            <a:ext cx="5524500" cy="2109787"/>
          </a:xfrm>
        </p:spPr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Καλό είναι να θυμάμαι πως αν είμαι ήρεμη, θα σκεφτώ πιο ψύχραιμα και θα βρω σίγουρα μια λύση. </a:t>
            </a: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4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39950" y="420688"/>
            <a:ext cx="2997200" cy="44942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33425" y="4859338"/>
            <a:ext cx="5524500" cy="2109787"/>
          </a:xfrm>
        </p:spPr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 δεν καταφέρω να βρω μόνη μου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μια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λύση, τότε θα ζητήσω βοήθεια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από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τη </a:t>
            </a:r>
            <a:r>
              <a:rPr lang="el-GR" sz="2000" b="1" dirty="0" smtClean="0"/>
              <a:t>μαμά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μου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έναν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φίλο μου. </a:t>
            </a: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 eaLnBrk="1" hangingPunct="1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4" descr="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2613" y="438150"/>
            <a:ext cx="5861050" cy="390683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92</Words>
  <Application>Microsoft Office PowerPoint</Application>
  <PresentationFormat>Προσαρμογή</PresentationFormat>
  <Paragraphs>11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Κομνηνού Δήμητρα</cp:lastModifiedBy>
  <cp:revision>40</cp:revision>
  <dcterms:created xsi:type="dcterms:W3CDTF">2018-01-30T12:13:28Z</dcterms:created>
  <dcterms:modified xsi:type="dcterms:W3CDTF">2020-02-25T14:33:37Z</dcterms:modified>
</cp:coreProperties>
</file>